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format på underrubrik i bakgrunden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5/28/2017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Dra bilden till platshållaren eller klicka på ikonen för att lägga till den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och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n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kolum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Dra bilden till platshållaren eller klicka på ikonen för att lägga till den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Dra bilden till platshållaren eller klicka på ikonen för att lägga till den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Dra bilden till platshållaren eller klicka på ikonen för att lägga till den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sv-SE"/>
              <a:t>Dra bilden till platshållaren eller klicka på ikonen för att lägga till den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sv-SE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5/28/2017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Timeline</a:t>
            </a:r>
            <a:r>
              <a:rPr lang="sv-SE" dirty="0"/>
              <a:t> Manager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/>
              <a:t>Group 7</a:t>
            </a:r>
          </a:p>
        </p:txBody>
      </p:sp>
    </p:spTree>
    <p:extLst>
      <p:ext uri="{BB962C8B-B14F-4D97-AF65-F5344CB8AC3E}">
        <p14:creationId xmlns:p14="http://schemas.microsoft.com/office/powerpoint/2010/main" val="1434296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z="4000" dirty="0"/>
              <a:t>Product </a:t>
            </a:r>
            <a:r>
              <a:rPr lang="sv-SE" sz="4000" dirty="0" err="1"/>
              <a:t>Description</a:t>
            </a:r>
            <a:endParaRPr lang="sv-SE" sz="4000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sz="2400" dirty="0" err="1"/>
              <a:t>Help</a:t>
            </a:r>
            <a:r>
              <a:rPr lang="sv-SE" sz="2400" dirty="0"/>
              <a:t> </a:t>
            </a:r>
            <a:r>
              <a:rPr lang="sv-SE" sz="2400" dirty="0" err="1"/>
              <a:t>Window</a:t>
            </a:r>
            <a:r>
              <a:rPr lang="sv-SE" sz="2400" dirty="0"/>
              <a:t>, Zoom </a:t>
            </a:r>
            <a:r>
              <a:rPr lang="sv-SE" sz="2400" dirty="0" err="1"/>
              <a:t>Function</a:t>
            </a:r>
            <a:endParaRPr lang="sv-SE" sz="2400" dirty="0"/>
          </a:p>
          <a:p>
            <a:r>
              <a:rPr lang="sv-SE" sz="2400" dirty="0" err="1"/>
              <a:t>Add</a:t>
            </a:r>
            <a:r>
              <a:rPr lang="sv-SE" sz="2400" dirty="0"/>
              <a:t> </a:t>
            </a:r>
            <a:r>
              <a:rPr lang="sv-SE" sz="2400" dirty="0" err="1"/>
              <a:t>Timeline</a:t>
            </a:r>
            <a:endParaRPr lang="sv-SE" sz="2400" dirty="0"/>
          </a:p>
          <a:p>
            <a:r>
              <a:rPr lang="sv-SE" sz="2400" dirty="0" err="1"/>
              <a:t>Add</a:t>
            </a:r>
            <a:r>
              <a:rPr lang="sv-SE" sz="2400" dirty="0"/>
              <a:t> Events</a:t>
            </a:r>
          </a:p>
          <a:p>
            <a:r>
              <a:rPr lang="sv-SE" sz="2400" dirty="0"/>
              <a:t>Event Information, Edit and </a:t>
            </a:r>
            <a:r>
              <a:rPr lang="sv-SE" sz="2400" dirty="0" err="1"/>
              <a:t>Delete</a:t>
            </a:r>
            <a:r>
              <a:rPr lang="sv-SE" sz="2400" dirty="0"/>
              <a:t> Event</a:t>
            </a:r>
          </a:p>
          <a:p>
            <a:r>
              <a:rPr lang="sv-SE" sz="2400" dirty="0"/>
              <a:t>Save </a:t>
            </a:r>
            <a:r>
              <a:rPr lang="sv-SE" sz="2400" dirty="0" err="1"/>
              <a:t>Timeline</a:t>
            </a:r>
            <a:endParaRPr lang="sv-SE" sz="2400" dirty="0"/>
          </a:p>
          <a:p>
            <a:r>
              <a:rPr lang="sv-SE" sz="2400" dirty="0" err="1"/>
              <a:t>Load</a:t>
            </a:r>
            <a:r>
              <a:rPr lang="sv-SE" sz="2400" dirty="0"/>
              <a:t> </a:t>
            </a:r>
            <a:r>
              <a:rPr lang="sv-SE" sz="2400" dirty="0" err="1"/>
              <a:t>Timeline</a:t>
            </a:r>
            <a:endParaRPr lang="sv-SE" sz="2400" dirty="0"/>
          </a:p>
          <a:p>
            <a:r>
              <a:rPr lang="sv-SE" sz="2400" dirty="0" err="1"/>
              <a:t>Delete</a:t>
            </a:r>
            <a:r>
              <a:rPr lang="sv-SE" sz="2400" dirty="0"/>
              <a:t> </a:t>
            </a:r>
            <a:r>
              <a:rPr lang="sv-SE" sz="2400" dirty="0" err="1"/>
              <a:t>Timeline</a:t>
            </a:r>
            <a:endParaRPr lang="sv-SE" sz="2400" dirty="0"/>
          </a:p>
        </p:txBody>
      </p:sp>
    </p:spTree>
    <p:extLst>
      <p:ext uri="{BB962C8B-B14F-4D97-AF65-F5344CB8AC3E}">
        <p14:creationId xmlns:p14="http://schemas.microsoft.com/office/powerpoint/2010/main" val="715052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Video</a:t>
            </a:r>
          </a:p>
        </p:txBody>
      </p:sp>
      <p:pic>
        <p:nvPicPr>
          <p:cNvPr id="4" name="2017-05-28 20-33-1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08" y="0"/>
            <a:ext cx="12192708" cy="6858000"/>
          </a:xfrm>
        </p:spPr>
      </p:pic>
    </p:spTree>
    <p:extLst>
      <p:ext uri="{BB962C8B-B14F-4D97-AF65-F5344CB8AC3E}">
        <p14:creationId xmlns:p14="http://schemas.microsoft.com/office/powerpoint/2010/main" val="1056655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Project </a:t>
            </a:r>
            <a:r>
              <a:rPr lang="sv-SE" dirty="0" err="1"/>
              <a:t>Work</a:t>
            </a:r>
            <a:r>
              <a:rPr lang="sv-SE" dirty="0"/>
              <a:t> </a:t>
            </a:r>
            <a:r>
              <a:rPr lang="sv-SE" dirty="0" err="1"/>
              <a:t>Structure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72477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Thank</a:t>
            </a:r>
            <a:r>
              <a:rPr lang="sv-SE" dirty="0"/>
              <a:t> </a:t>
            </a:r>
            <a:r>
              <a:rPr lang="sv-SE" dirty="0" err="1"/>
              <a:t>You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723654" y="2646363"/>
            <a:ext cx="3005884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2000" dirty="0" err="1"/>
              <a:t>Pranav</a:t>
            </a:r>
            <a:r>
              <a:rPr lang="sv-SE" sz="2000" dirty="0"/>
              <a:t> </a:t>
            </a:r>
            <a:r>
              <a:rPr lang="sv-SE" sz="2000" dirty="0" err="1"/>
              <a:t>Patel</a:t>
            </a:r>
            <a:endParaRPr lang="sv-SE" sz="2000" dirty="0"/>
          </a:p>
          <a:p>
            <a:pPr marL="0" indent="0">
              <a:buNone/>
            </a:pPr>
            <a:r>
              <a:rPr lang="sv-SE" sz="2000" dirty="0"/>
              <a:t>Johan Eriksson</a:t>
            </a:r>
          </a:p>
          <a:p>
            <a:pPr marL="0" indent="0">
              <a:buNone/>
            </a:pPr>
            <a:r>
              <a:rPr lang="sv-SE" sz="2000" dirty="0"/>
              <a:t>Amelie </a:t>
            </a:r>
            <a:r>
              <a:rPr lang="sv-SE" sz="2000" dirty="0" err="1"/>
              <a:t>Löwe</a:t>
            </a:r>
            <a:endParaRPr lang="sv-SE" sz="2000" dirty="0"/>
          </a:p>
          <a:p>
            <a:pPr marL="0" indent="0">
              <a:buNone/>
            </a:pPr>
            <a:r>
              <a:rPr lang="sv-SE" sz="2000" dirty="0" err="1"/>
              <a:t>Aya</a:t>
            </a:r>
            <a:r>
              <a:rPr lang="sv-SE" sz="2000" dirty="0"/>
              <a:t> </a:t>
            </a:r>
            <a:r>
              <a:rPr lang="sv-SE" sz="2000" dirty="0" err="1"/>
              <a:t>Kathem</a:t>
            </a:r>
            <a:endParaRPr lang="sv-SE" sz="2000" dirty="0"/>
          </a:p>
          <a:p>
            <a:pPr marL="0" indent="0">
              <a:buNone/>
            </a:pPr>
            <a:r>
              <a:rPr lang="sv-SE" sz="2000" dirty="0"/>
              <a:t>Caroline Nilsson </a:t>
            </a:r>
          </a:p>
          <a:p>
            <a:pPr marL="0" indent="0">
              <a:buNone/>
            </a:pPr>
            <a:r>
              <a:rPr lang="sv-SE" sz="2000" dirty="0"/>
              <a:t>Stefanos </a:t>
            </a:r>
            <a:r>
              <a:rPr lang="sv-SE" sz="2000" dirty="0" err="1"/>
              <a:t>Bampovits</a:t>
            </a:r>
            <a:endParaRPr lang="sv-SE" sz="2000" dirty="0"/>
          </a:p>
          <a:p>
            <a:pPr marL="0" indent="0">
              <a:buNone/>
            </a:pPr>
            <a:r>
              <a:rPr lang="sv-SE" sz="2000" dirty="0"/>
              <a:t>Indre </a:t>
            </a:r>
            <a:r>
              <a:rPr lang="sv-SE" sz="2000" dirty="0" err="1"/>
              <a:t>Kvedaraite</a:t>
            </a:r>
            <a:r>
              <a:rPr lang="sv-SE" sz="2000" dirty="0"/>
              <a:t> </a:t>
            </a:r>
          </a:p>
          <a:p>
            <a:pPr marL="0" indent="0">
              <a:buNone/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566475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F10001029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029" id="{ED3996BA-162B-43C7-B0E2-A5CA4E649741}" vid="{187088E4-27D7-4455-856F-4A44258D82E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Styrelserum</Template>
  <TotalTime>95</TotalTime>
  <Words>50</Words>
  <Application>Microsoft Office PowerPoint</Application>
  <PresentationFormat>Widescreen</PresentationFormat>
  <Paragraphs>20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TF10001029</vt:lpstr>
      <vt:lpstr>Timeline Manager</vt:lpstr>
      <vt:lpstr>Product Description</vt:lpstr>
      <vt:lpstr>Video</vt:lpstr>
      <vt:lpstr>Project Work Structure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Timeline Manager</dc:title>
  <dc:creator>Caroline Nilsson</dc:creator>
  <cp:lastModifiedBy>Pranav</cp:lastModifiedBy>
  <cp:revision>3</cp:revision>
  <dcterms:created xsi:type="dcterms:W3CDTF">2017-05-28T10:52:15Z</dcterms:created>
  <dcterms:modified xsi:type="dcterms:W3CDTF">2017-05-28T18:56:29Z</dcterms:modified>
</cp:coreProperties>
</file>

<file path=docProps/thumbnail.jpeg>
</file>